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9DE7-FFD3-4F8D-9754-BF424CCC0A1E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6C8B-76A0-47CE-81B1-0608F5D07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62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9DE7-FFD3-4F8D-9754-BF424CCC0A1E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6C8B-76A0-47CE-81B1-0608F5D07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8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9DE7-FFD3-4F8D-9754-BF424CCC0A1E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6C8B-76A0-47CE-81B1-0608F5D07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5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9DE7-FFD3-4F8D-9754-BF424CCC0A1E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6C8B-76A0-47CE-81B1-0608F5D07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77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9DE7-FFD3-4F8D-9754-BF424CCC0A1E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6C8B-76A0-47CE-81B1-0608F5D07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6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9DE7-FFD3-4F8D-9754-BF424CCC0A1E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6C8B-76A0-47CE-81B1-0608F5D07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34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9DE7-FFD3-4F8D-9754-BF424CCC0A1E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6C8B-76A0-47CE-81B1-0608F5D07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19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9DE7-FFD3-4F8D-9754-BF424CCC0A1E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6C8B-76A0-47CE-81B1-0608F5D07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69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9DE7-FFD3-4F8D-9754-BF424CCC0A1E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6C8B-76A0-47CE-81B1-0608F5D07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3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9DE7-FFD3-4F8D-9754-BF424CCC0A1E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6C8B-76A0-47CE-81B1-0608F5D07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5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9DE7-FFD3-4F8D-9754-BF424CCC0A1E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6C8B-76A0-47CE-81B1-0608F5D07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7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59DE7-FFD3-4F8D-9754-BF424CCC0A1E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36C8B-76A0-47CE-81B1-0608F5D07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41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:\Public\promo\2017\November\Nov.promoslides\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69400" cy="687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788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S:\Public\promo\2017\November\Nov.promoslides\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905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S:\Public\promo\2017\November\Nov.promoslides\Slid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9004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Long</dc:creator>
  <cp:lastModifiedBy>Ryan Long</cp:lastModifiedBy>
  <cp:revision>1</cp:revision>
  <dcterms:created xsi:type="dcterms:W3CDTF">2017-10-16T14:55:10Z</dcterms:created>
  <dcterms:modified xsi:type="dcterms:W3CDTF">2017-10-16T14:56:34Z</dcterms:modified>
</cp:coreProperties>
</file>