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71E"/>
    <a:srgbClr val="5A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0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50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4419" y="1318886"/>
            <a:ext cx="4314550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737866" y="1318886"/>
            <a:ext cx="4338974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4419" y="1327279"/>
            <a:ext cx="43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latin typeface="Marker Felt"/>
                <a:cs typeface="Marker Felt"/>
              </a:rPr>
              <a:t>Winter Retreats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37866" y="1327279"/>
            <a:ext cx="43389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i="1" u="sng" dirty="0">
                <a:solidFill>
                  <a:srgbClr val="000000"/>
                </a:solidFill>
                <a:latin typeface="Marker Felt"/>
                <a:cs typeface="Marker Felt"/>
              </a:rPr>
              <a:t>Core Staff Workshop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04841" y="6435537"/>
            <a:ext cx="446701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December 2018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37866" y="2071183"/>
            <a:ext cx="4338974" cy="223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>
                <a:latin typeface="Gabriola"/>
                <a:cs typeface="Gabriola"/>
              </a:rPr>
              <a:t>Are you apart of a ‘CORE STAFF’ for a YoliJwa Camp?</a:t>
            </a:r>
          </a:p>
          <a:p>
            <a:pPr algn="ctr">
              <a:lnSpc>
                <a:spcPct val="70000"/>
              </a:lnSpc>
            </a:pPr>
            <a:endParaRPr lang="en-US" sz="28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2800" b="1" dirty="0">
                <a:latin typeface="Gabriola"/>
                <a:cs typeface="Gabriola"/>
              </a:rPr>
              <a:t>January 19</a:t>
            </a:r>
            <a:r>
              <a:rPr lang="en-US" sz="2800" b="1" baseline="30000" dirty="0">
                <a:latin typeface="Gabriola"/>
                <a:cs typeface="Gabriola"/>
              </a:rPr>
              <a:t>th</a:t>
            </a:r>
            <a:r>
              <a:rPr lang="en-US" sz="2800" b="1" dirty="0">
                <a:latin typeface="Gabriola"/>
                <a:cs typeface="Gabriola"/>
              </a:rPr>
              <a:t> </a:t>
            </a:r>
            <a:r>
              <a:rPr lang="en-US" sz="2800" dirty="0">
                <a:latin typeface="Gabriola"/>
                <a:cs typeface="Gabriola"/>
              </a:rPr>
              <a:t>is this years Core Staff Workshop.</a:t>
            </a:r>
          </a:p>
          <a:p>
            <a:pPr algn="ctr">
              <a:lnSpc>
                <a:spcPct val="70000"/>
              </a:lnSpc>
            </a:pPr>
            <a:endParaRPr lang="en-US" sz="28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2800" dirty="0">
                <a:latin typeface="Gabriola"/>
                <a:cs typeface="Gabriola"/>
              </a:rPr>
              <a:t>More Info to Come.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19" y="2071183"/>
            <a:ext cx="431455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Junior Blast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Dec. 7-9</a:t>
            </a:r>
          </a:p>
          <a:p>
            <a:pPr algn="ctr"/>
            <a:r>
              <a:rPr lang="en-US" sz="2400" dirty="0"/>
              <a:t>Jr. Hi. Breakaway </a:t>
            </a:r>
            <a:r>
              <a:rPr lang="mr-IN" sz="2400" dirty="0"/>
              <a:t>–</a:t>
            </a:r>
            <a:r>
              <a:rPr lang="en-US" sz="2200" dirty="0"/>
              <a:t> </a:t>
            </a:r>
            <a:r>
              <a:rPr lang="en-US" sz="2000" dirty="0"/>
              <a:t>Dec. 14-16</a:t>
            </a:r>
          </a:p>
          <a:p>
            <a:pPr algn="ctr"/>
            <a:r>
              <a:rPr lang="en-US" sz="2400" dirty="0"/>
              <a:t>Sr. Hi. Bash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Dec. 21-22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Check Our Website</a:t>
            </a:r>
          </a:p>
          <a:p>
            <a:pPr algn="ctr"/>
            <a:r>
              <a:rPr lang="en-US" sz="2800" b="1" dirty="0"/>
              <a:t>www.campyolijwa.org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5" y="4653728"/>
            <a:ext cx="3502478" cy="11701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465" y="4198806"/>
            <a:ext cx="2759774" cy="16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3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23872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6985" y="1318886"/>
            <a:ext cx="9019855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985" y="1327279"/>
            <a:ext cx="901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solidFill>
                  <a:srgbClr val="000000"/>
                </a:solidFill>
                <a:latin typeface="Marker Felt"/>
                <a:cs typeface="Marker Felt"/>
              </a:rPr>
              <a:t>Winter Picnic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04841" y="6435537"/>
            <a:ext cx="446701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December 2018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985" y="2071183"/>
            <a:ext cx="9019855" cy="26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>
                <a:latin typeface="Futura"/>
                <a:cs typeface="Futura"/>
              </a:rPr>
              <a:t>Our Annual Winter Picnic is January 27</a:t>
            </a:r>
            <a:r>
              <a:rPr lang="en-US" sz="2800" baseline="30000" dirty="0">
                <a:latin typeface="Futura"/>
                <a:cs typeface="Futura"/>
              </a:rPr>
              <a:t>th</a:t>
            </a:r>
            <a:r>
              <a:rPr lang="en-US" sz="2800" dirty="0">
                <a:latin typeface="Futura"/>
                <a:cs typeface="Futura"/>
              </a:rPr>
              <a:t> from 3-7pm!</a:t>
            </a:r>
          </a:p>
          <a:p>
            <a:pPr algn="ctr">
              <a:lnSpc>
                <a:spcPct val="50000"/>
              </a:lnSpc>
            </a:pPr>
            <a:endParaRPr lang="en-US" sz="2800" dirty="0">
              <a:latin typeface="Avenir Heavy Oblique"/>
              <a:cs typeface="Avenir Heavy Oblique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Avenir Heavy Oblique"/>
                <a:cs typeface="Avenir Heavy Oblique"/>
              </a:rPr>
              <a:t>Games - Prizes - Winter Sports!</a:t>
            </a:r>
          </a:p>
          <a:p>
            <a:pPr algn="ctr">
              <a:lnSpc>
                <a:spcPct val="80000"/>
              </a:lnSpc>
            </a:pPr>
            <a:endParaRPr lang="en-US" sz="2800" dirty="0">
              <a:latin typeface="Avenir Heavy Oblique"/>
              <a:cs typeface="Avenir Heavy Oblique"/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latin typeface="Avenir Heavy Oblique"/>
                <a:cs typeface="Avenir Heavy Oblique"/>
              </a:rPr>
              <a:t>Dinner provided by Camp and guests bring a side dish to share.</a:t>
            </a:r>
          </a:p>
          <a:p>
            <a:pPr algn="ctr">
              <a:lnSpc>
                <a:spcPct val="80000"/>
              </a:lnSpc>
            </a:pPr>
            <a:endParaRPr lang="en-US" sz="2800" dirty="0">
              <a:latin typeface="Avenir Heavy Oblique"/>
              <a:cs typeface="Avenir Heavy Oblique"/>
            </a:endParaRPr>
          </a:p>
          <a:p>
            <a:pPr algn="r">
              <a:lnSpc>
                <a:spcPct val="80000"/>
              </a:lnSpc>
            </a:pPr>
            <a:r>
              <a:rPr lang="en-US" sz="2800" dirty="0">
                <a:latin typeface="Avenir Heavy Oblique"/>
                <a:cs typeface="Avenir Heavy Oblique"/>
              </a:rPr>
              <a:t>Check our website for more information.</a:t>
            </a:r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83" y="4247738"/>
            <a:ext cx="2612571" cy="15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4419" y="1318886"/>
            <a:ext cx="4314550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737866" y="1318886"/>
            <a:ext cx="4338974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4419" y="1327279"/>
            <a:ext cx="43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latin typeface="Marker Felt"/>
                <a:cs typeface="Marker Felt"/>
              </a:rPr>
              <a:t>Day Workers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37867" y="1327279"/>
            <a:ext cx="4338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solidFill>
                  <a:srgbClr val="000000"/>
                </a:solidFill>
                <a:latin typeface="Marker Felt"/>
                <a:cs typeface="Marker Felt"/>
              </a:rPr>
              <a:t>Camp Counselors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04841" y="6435537"/>
            <a:ext cx="446701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December 2018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37866" y="2071183"/>
            <a:ext cx="4338974" cy="341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400" b="1" dirty="0">
                <a:latin typeface="Gabriola"/>
                <a:cs typeface="Gabriola"/>
              </a:rPr>
              <a:t>It’s never to early to think about serving at Camp!</a:t>
            </a:r>
            <a:endParaRPr lang="en-US" sz="3600" b="1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endParaRPr lang="en-US" sz="3600" b="1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600" i="1" dirty="0">
                <a:latin typeface="Gabriola"/>
                <a:cs typeface="Gabriola"/>
              </a:rPr>
              <a:t>It takes 350 volunteers every summer to keep YoliJwa running! Consider Serving!</a:t>
            </a:r>
          </a:p>
          <a:p>
            <a:pPr algn="ctr">
              <a:lnSpc>
                <a:spcPct val="70000"/>
              </a:lnSpc>
            </a:pPr>
            <a:r>
              <a:rPr lang="en-US" sz="3600" i="1" dirty="0">
                <a:latin typeface="Gabriola"/>
                <a:cs typeface="Gabriola"/>
              </a:rPr>
              <a:t>Contact Camp for more Information</a:t>
            </a:r>
            <a:endParaRPr lang="en-US" sz="2400" i="1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endParaRPr lang="en-US" sz="2400" dirty="0">
              <a:latin typeface="Gabriola"/>
              <a:cs typeface="Gabriol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19" y="2071183"/>
            <a:ext cx="4314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Weekday volunteers needed for work around the Camp!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Come up yourself or bring a group of volunteers to help better camp this offseason.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Contact Camp if Interested.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94" y="4595161"/>
            <a:ext cx="1324800" cy="132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105" y="4875672"/>
            <a:ext cx="1653294" cy="9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134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8863</TotalTime>
  <Words>204</Words>
  <Application>Microsoft Macintosh PowerPoint</Application>
  <PresentationFormat>On-screen Show (4:3)</PresentationFormat>
  <Paragraphs>41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Apple Symbols</vt:lpstr>
      <vt:lpstr>Avenir Heavy Oblique</vt:lpstr>
      <vt:lpstr>Futura</vt:lpstr>
      <vt:lpstr>Gabriola</vt:lpstr>
      <vt:lpstr>Marker Felt</vt:lpstr>
      <vt:lpstr>News Gothic MT</vt:lpstr>
      <vt:lpstr>Wingdings 2</vt:lpstr>
      <vt:lpstr>Breeze</vt:lpstr>
      <vt:lpstr>What’s Happening @ YOLIJWA December 2018</vt:lpstr>
      <vt:lpstr>What’s Happening @ YOLIJWA December 2018</vt:lpstr>
      <vt:lpstr>What’s Happening @ YOLIJWA December 2018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Happening @ YOLIJWA NOVEMBER 2015 News</dc:title>
  <dc:creator>DGC Imac</dc:creator>
  <cp:lastModifiedBy>Coulson Shaul</cp:lastModifiedBy>
  <cp:revision>86</cp:revision>
  <dcterms:created xsi:type="dcterms:W3CDTF">2015-11-03T14:20:42Z</dcterms:created>
  <dcterms:modified xsi:type="dcterms:W3CDTF">2018-11-28T13:33:15Z</dcterms:modified>
</cp:coreProperties>
</file>